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handoutMasterIdLst>
    <p:handoutMasterId r:id="rId11"/>
  </p:handoutMasterIdLst>
  <p:sldIdLst>
    <p:sldId id="266" r:id="rId5"/>
    <p:sldId id="267" r:id="rId6"/>
    <p:sldId id="272" r:id="rId7"/>
    <p:sldId id="268" r:id="rId8"/>
    <p:sldId id="269" r:id="rId9"/>
    <p:sldId id="270" r:id="rId10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41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B785CD2-24FE-1C86-A239-DE1B0EB9F7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E099631-B5DA-374A-D87B-4996665E8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7246C-9FCB-964C-893A-FEF035640495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60F7E1-D044-7CDF-B840-7F4EB33780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F01969-62FD-777F-AE00-C1DA8FB9A8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CF427-78E7-5B4C-918A-C1C7CBF8A7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111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isebewer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586D499B-BC3B-673A-AB3A-E5E444335A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299720" y="1178560"/>
            <a:ext cx="62585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AC85DA82-9F30-CC1F-18C0-266FDB1316E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47133" y="3342643"/>
            <a:ext cx="62585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platzhalter 48">
            <a:extLst>
              <a:ext uri="{FF2B5EF4-FFF2-40B4-BE49-F238E27FC236}">
                <a16:creationId xmlns:a16="http://schemas.microsoft.com/office/drawing/2014/main" id="{40773531-A4F0-C4AE-A163-7670F3E2DC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308848" y="1309501"/>
            <a:ext cx="3312000" cy="531778"/>
          </a:xfrm>
        </p:spPr>
        <p:txBody>
          <a:bodyPr/>
          <a:lstStyle>
            <a:lvl1pPr marL="0" indent="0" algn="l">
              <a:buNone/>
              <a:defRPr sz="1700"/>
            </a:lvl1pPr>
          </a:lstStyle>
          <a:p>
            <a:pPr algn="l"/>
            <a:r>
              <a:rPr lang="de-DE">
                <a:latin typeface="Montserrat Medium" pitchFamily="2" charset="77"/>
              </a:rPr>
              <a:t>Menü 1 [z.B. Mediterraner Kartoffelstampf]</a:t>
            </a:r>
          </a:p>
        </p:txBody>
      </p:sp>
      <p:sp>
        <p:nvSpPr>
          <p:cNvPr id="56" name="Textplatzhalter 55">
            <a:extLst>
              <a:ext uri="{FF2B5EF4-FFF2-40B4-BE49-F238E27FC236}">
                <a16:creationId xmlns:a16="http://schemas.microsoft.com/office/drawing/2014/main" id="{168369C0-85CB-3357-DECB-FADB81B684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 hasCustomPrompt="1"/>
          </p:nvPr>
        </p:nvSpPr>
        <p:spPr>
          <a:xfrm>
            <a:off x="308848" y="1849545"/>
            <a:ext cx="3312000" cy="463550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Montserrat" pitchFamily="2" charset="77"/>
              </a:defRPr>
            </a:lvl1pPr>
          </a:lstStyle>
          <a:p>
            <a:pPr lvl="0"/>
            <a:r>
              <a:rPr lang="de-DE"/>
              <a:t>Zusatz [z. B. mit Möhrengemüse und Salat]</a:t>
            </a:r>
          </a:p>
        </p:txBody>
      </p:sp>
      <p:sp>
        <p:nvSpPr>
          <p:cNvPr id="58" name="Textplatzhalter 57">
            <a:extLst>
              <a:ext uri="{FF2B5EF4-FFF2-40B4-BE49-F238E27FC236}">
                <a16:creationId xmlns:a16="http://schemas.microsoft.com/office/drawing/2014/main" id="{02C0B818-7C7A-D108-4415-60CC8A3A38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308848" y="2682875"/>
            <a:ext cx="3312000" cy="585788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latin typeface="Montserrat" pitchFamily="2" charset="77"/>
              </a:defRPr>
            </a:lvl1pPr>
          </a:lstStyle>
          <a:p>
            <a:pPr lvl="0"/>
            <a:r>
              <a:rPr lang="de-DE"/>
              <a:t>Optional weitere Infos</a:t>
            </a:r>
          </a:p>
        </p:txBody>
      </p:sp>
      <p:sp>
        <p:nvSpPr>
          <p:cNvPr id="60" name="Textplatzhalter 59">
            <a:extLst>
              <a:ext uri="{FF2B5EF4-FFF2-40B4-BE49-F238E27FC236}">
                <a16:creationId xmlns:a16="http://schemas.microsoft.com/office/drawing/2014/main" id="{F0A611DE-A929-4A5E-44E8-C66086B8E2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013" y="786831"/>
            <a:ext cx="6051550" cy="304800"/>
          </a:xfrm>
        </p:spPr>
        <p:txBody>
          <a:bodyPr>
            <a:normAutofit/>
          </a:bodyPr>
          <a:lstStyle>
            <a:lvl1pPr marL="0" indent="0" algn="ctr">
              <a:buNone/>
              <a:defRPr sz="1400" b="0" i="0">
                <a:latin typeface="Oswald ExtraLight" pitchFamily="2" charset="77"/>
              </a:defRPr>
            </a:lvl1pPr>
          </a:lstStyle>
          <a:p>
            <a:pPr lvl="0"/>
            <a:r>
              <a:rPr lang="de-DE"/>
              <a:t>Menü vom [Wochentag] den [Datum]</a:t>
            </a:r>
          </a:p>
        </p:txBody>
      </p:sp>
      <p:sp>
        <p:nvSpPr>
          <p:cNvPr id="62" name="Bildplatzhalter 61">
            <a:extLst>
              <a:ext uri="{FF2B5EF4-FFF2-40B4-BE49-F238E27FC236}">
                <a16:creationId xmlns:a16="http://schemas.microsoft.com/office/drawing/2014/main" id="{1CCC0B98-494A-CAB5-70A2-D4B1C040A5E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68700" y="1410393"/>
            <a:ext cx="3053832" cy="515404"/>
          </a:xfrm>
        </p:spPr>
        <p:txBody>
          <a:bodyPr>
            <a:normAutofit/>
          </a:bodyPr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Umwelt</a:t>
            </a:r>
          </a:p>
        </p:txBody>
      </p:sp>
      <p:sp>
        <p:nvSpPr>
          <p:cNvPr id="65" name="Bildplatzhalter 61">
            <a:extLst>
              <a:ext uri="{FF2B5EF4-FFF2-40B4-BE49-F238E27FC236}">
                <a16:creationId xmlns:a16="http://schemas.microsoft.com/office/drawing/2014/main" id="{A5E6F152-B12E-4091-26C5-F72E69A63B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68700" y="2068288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Gesundheit</a:t>
            </a:r>
          </a:p>
        </p:txBody>
      </p:sp>
      <p:sp>
        <p:nvSpPr>
          <p:cNvPr id="66" name="Bildplatzhalter 61">
            <a:extLst>
              <a:ext uri="{FF2B5EF4-FFF2-40B4-BE49-F238E27FC236}">
                <a16:creationId xmlns:a16="http://schemas.microsoft.com/office/drawing/2014/main" id="{885FF044-293D-0EFA-9A62-97874EC6858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668700" y="2722601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Fair für Mensch &amp; Tier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35A8ED20-AA0E-712A-8471-FA4AD242083B}"/>
              </a:ext>
            </a:extLst>
          </p:cNvPr>
          <p:cNvSpPr txBox="1"/>
          <p:nvPr userDrawn="1"/>
        </p:nvSpPr>
        <p:spPr>
          <a:xfrm>
            <a:off x="2521324" y="47333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rmAutofit fontScale="25000" lnSpcReduction="20000"/>
          </a:bodyPr>
          <a:lstStyle/>
          <a:p>
            <a:pPr algn="l"/>
            <a:endParaRPr lang="de-DE" err="1">
              <a:latin typeface="Montserrat Medium" pitchFamily="2" charset="77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DAF5E35E-E6E1-1BB1-B0D0-3F558BE2BCE4}"/>
              </a:ext>
            </a:extLst>
          </p:cNvPr>
          <p:cNvSpPr txBox="1"/>
          <p:nvPr userDrawn="1"/>
        </p:nvSpPr>
        <p:spPr>
          <a:xfrm>
            <a:off x="127747" y="12573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rmAutofit fontScale="25000" lnSpcReduction="20000"/>
          </a:bodyPr>
          <a:lstStyle/>
          <a:p>
            <a:pPr algn="l"/>
            <a:endParaRPr lang="de-DE" err="1">
              <a:latin typeface="Montserrat Medium" pitchFamily="2" charset="77"/>
            </a:endParaRPr>
          </a:p>
        </p:txBody>
      </p:sp>
      <p:cxnSp>
        <p:nvCxnSpPr>
          <p:cNvPr id="71" name="Gerade Verbindung 70">
            <a:extLst>
              <a:ext uri="{FF2B5EF4-FFF2-40B4-BE49-F238E27FC236}">
                <a16:creationId xmlns:a16="http://schemas.microsoft.com/office/drawing/2014/main" id="{8000E833-8A4E-FFF6-26E3-63FC836E3A9C}"/>
              </a:ext>
            </a:extLst>
          </p:cNvPr>
          <p:cNvCxnSpPr>
            <a:cxnSpLocks/>
          </p:cNvCxnSpPr>
          <p:nvPr userDrawn="1"/>
        </p:nvCxnSpPr>
        <p:spPr>
          <a:xfrm>
            <a:off x="337849" y="5454593"/>
            <a:ext cx="62585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platzhalter 48">
            <a:extLst>
              <a:ext uri="{FF2B5EF4-FFF2-40B4-BE49-F238E27FC236}">
                <a16:creationId xmlns:a16="http://schemas.microsoft.com/office/drawing/2014/main" id="{2D411564-45F4-FB02-6911-C50B6A6104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 hasCustomPrompt="1"/>
          </p:nvPr>
        </p:nvSpPr>
        <p:spPr>
          <a:xfrm>
            <a:off x="308848" y="3421451"/>
            <a:ext cx="3312000" cy="531778"/>
          </a:xfrm>
        </p:spPr>
        <p:txBody>
          <a:bodyPr/>
          <a:lstStyle>
            <a:lvl1pPr marL="0" indent="0" algn="l">
              <a:buNone/>
              <a:defRPr sz="1700"/>
            </a:lvl1pPr>
          </a:lstStyle>
          <a:p>
            <a:pPr algn="l"/>
            <a:r>
              <a:rPr lang="de-DE">
                <a:latin typeface="Montserrat Medium" pitchFamily="2" charset="77"/>
              </a:rPr>
              <a:t>Menü 2</a:t>
            </a:r>
          </a:p>
        </p:txBody>
      </p:sp>
      <p:sp>
        <p:nvSpPr>
          <p:cNvPr id="74" name="Textplatzhalter 55">
            <a:extLst>
              <a:ext uri="{FF2B5EF4-FFF2-40B4-BE49-F238E27FC236}">
                <a16:creationId xmlns:a16="http://schemas.microsoft.com/office/drawing/2014/main" id="{5840E265-C477-676F-F738-4C931B25C6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 hasCustomPrompt="1"/>
          </p:nvPr>
        </p:nvSpPr>
        <p:spPr>
          <a:xfrm>
            <a:off x="308848" y="3961495"/>
            <a:ext cx="3312000" cy="463550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Montserrat" pitchFamily="2" charset="77"/>
              </a:defRPr>
            </a:lvl1pPr>
          </a:lstStyle>
          <a:p>
            <a:pPr lvl="0"/>
            <a:r>
              <a:rPr lang="de-DE"/>
              <a:t>Zusatz</a:t>
            </a:r>
          </a:p>
        </p:txBody>
      </p:sp>
      <p:sp>
        <p:nvSpPr>
          <p:cNvPr id="75" name="Textplatzhalter 57">
            <a:extLst>
              <a:ext uri="{FF2B5EF4-FFF2-40B4-BE49-F238E27FC236}">
                <a16:creationId xmlns:a16="http://schemas.microsoft.com/office/drawing/2014/main" id="{6D173A9F-B16E-0204-A6FE-00AFD56E5A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 hasCustomPrompt="1"/>
          </p:nvPr>
        </p:nvSpPr>
        <p:spPr>
          <a:xfrm>
            <a:off x="308848" y="4794825"/>
            <a:ext cx="3312000" cy="585788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latin typeface="Montserrat" pitchFamily="2" charset="77"/>
              </a:defRPr>
            </a:lvl1pPr>
          </a:lstStyle>
          <a:p>
            <a:pPr lvl="0"/>
            <a:r>
              <a:rPr lang="de-DE"/>
              <a:t>Optional weitere Infos</a:t>
            </a:r>
          </a:p>
        </p:txBody>
      </p:sp>
      <p:sp>
        <p:nvSpPr>
          <p:cNvPr id="76" name="Bildplatzhalter 61">
            <a:extLst>
              <a:ext uri="{FF2B5EF4-FFF2-40B4-BE49-F238E27FC236}">
                <a16:creationId xmlns:a16="http://schemas.microsoft.com/office/drawing/2014/main" id="{137B9FBE-E3B8-3458-8E11-4200F88C241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59416" y="3522343"/>
            <a:ext cx="3053832" cy="515404"/>
          </a:xfrm>
        </p:spPr>
        <p:txBody>
          <a:bodyPr>
            <a:normAutofit/>
          </a:bodyPr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Umwelt</a:t>
            </a:r>
          </a:p>
        </p:txBody>
      </p:sp>
      <p:sp>
        <p:nvSpPr>
          <p:cNvPr id="78" name="Bildplatzhalter 61">
            <a:extLst>
              <a:ext uri="{FF2B5EF4-FFF2-40B4-BE49-F238E27FC236}">
                <a16:creationId xmlns:a16="http://schemas.microsoft.com/office/drawing/2014/main" id="{5186A01E-3910-8AE8-F4C4-8C6027E7E24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659416" y="4180747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Gesundheit</a:t>
            </a:r>
          </a:p>
        </p:txBody>
      </p:sp>
      <p:sp>
        <p:nvSpPr>
          <p:cNvPr id="79" name="Bildplatzhalter 61">
            <a:extLst>
              <a:ext uri="{FF2B5EF4-FFF2-40B4-BE49-F238E27FC236}">
                <a16:creationId xmlns:a16="http://schemas.microsoft.com/office/drawing/2014/main" id="{4C820FE2-6585-4B4A-855E-F187B2E6155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659416" y="4834551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Fair für Mensch &amp; Tier</a:t>
            </a:r>
          </a:p>
          <a:p>
            <a:endParaRPr lang="de-DE"/>
          </a:p>
        </p:txBody>
      </p:sp>
      <p:cxnSp>
        <p:nvCxnSpPr>
          <p:cNvPr id="80" name="Gerade Verbindung 79">
            <a:extLst>
              <a:ext uri="{FF2B5EF4-FFF2-40B4-BE49-F238E27FC236}">
                <a16:creationId xmlns:a16="http://schemas.microsoft.com/office/drawing/2014/main" id="{C3ED215B-0A76-B909-C03C-AA73A10A0B9A}"/>
              </a:ext>
            </a:extLst>
          </p:cNvPr>
          <p:cNvCxnSpPr>
            <a:cxnSpLocks/>
          </p:cNvCxnSpPr>
          <p:nvPr userDrawn="1"/>
        </p:nvCxnSpPr>
        <p:spPr>
          <a:xfrm>
            <a:off x="328565" y="7597201"/>
            <a:ext cx="62585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platzhalter 48">
            <a:extLst>
              <a:ext uri="{FF2B5EF4-FFF2-40B4-BE49-F238E27FC236}">
                <a16:creationId xmlns:a16="http://schemas.microsoft.com/office/drawing/2014/main" id="{204D7773-2D2E-6FEE-D54E-3F282A30B4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 hasCustomPrompt="1"/>
          </p:nvPr>
        </p:nvSpPr>
        <p:spPr>
          <a:xfrm>
            <a:off x="299564" y="5564059"/>
            <a:ext cx="3312000" cy="531778"/>
          </a:xfrm>
        </p:spPr>
        <p:txBody>
          <a:bodyPr/>
          <a:lstStyle>
            <a:lvl1pPr marL="0" indent="0" algn="l">
              <a:buNone/>
              <a:defRPr sz="1700"/>
            </a:lvl1pPr>
          </a:lstStyle>
          <a:p>
            <a:pPr algn="l"/>
            <a:r>
              <a:rPr lang="de-DE">
                <a:latin typeface="Montserrat Medium" pitchFamily="2" charset="77"/>
              </a:rPr>
              <a:t>Menü 3</a:t>
            </a:r>
          </a:p>
        </p:txBody>
      </p:sp>
      <p:sp>
        <p:nvSpPr>
          <p:cNvPr id="83" name="Textplatzhalter 55">
            <a:extLst>
              <a:ext uri="{FF2B5EF4-FFF2-40B4-BE49-F238E27FC236}">
                <a16:creationId xmlns:a16="http://schemas.microsoft.com/office/drawing/2014/main" id="{BE725D49-18CE-F5EF-FBED-B9C70C4D47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 hasCustomPrompt="1"/>
          </p:nvPr>
        </p:nvSpPr>
        <p:spPr>
          <a:xfrm>
            <a:off x="299564" y="6104103"/>
            <a:ext cx="3312000" cy="463550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Montserrat" pitchFamily="2" charset="77"/>
              </a:defRPr>
            </a:lvl1pPr>
          </a:lstStyle>
          <a:p>
            <a:pPr lvl="0"/>
            <a:r>
              <a:rPr lang="de-DE"/>
              <a:t>Zusatz</a:t>
            </a:r>
          </a:p>
        </p:txBody>
      </p:sp>
      <p:sp>
        <p:nvSpPr>
          <p:cNvPr id="84" name="Textplatzhalter 57">
            <a:extLst>
              <a:ext uri="{FF2B5EF4-FFF2-40B4-BE49-F238E27FC236}">
                <a16:creationId xmlns:a16="http://schemas.microsoft.com/office/drawing/2014/main" id="{62E0D224-1C21-2BE5-BF67-9621C3EC690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 hasCustomPrompt="1"/>
          </p:nvPr>
        </p:nvSpPr>
        <p:spPr>
          <a:xfrm>
            <a:off x="299564" y="6937433"/>
            <a:ext cx="3312000" cy="585788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latin typeface="Montserrat" pitchFamily="2" charset="77"/>
              </a:defRPr>
            </a:lvl1pPr>
          </a:lstStyle>
          <a:p>
            <a:pPr lvl="0"/>
            <a:r>
              <a:rPr lang="de-DE"/>
              <a:t>Optional weitere Infos</a:t>
            </a:r>
          </a:p>
        </p:txBody>
      </p:sp>
      <p:sp>
        <p:nvSpPr>
          <p:cNvPr id="85" name="Bildplatzhalter 61">
            <a:extLst>
              <a:ext uri="{FF2B5EF4-FFF2-40B4-BE49-F238E27FC236}">
                <a16:creationId xmlns:a16="http://schemas.microsoft.com/office/drawing/2014/main" id="{7C444203-5876-EAF7-79EC-868324F5A41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650132" y="5664951"/>
            <a:ext cx="3053832" cy="515404"/>
          </a:xfrm>
        </p:spPr>
        <p:txBody>
          <a:bodyPr>
            <a:normAutofit/>
          </a:bodyPr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Umwelt</a:t>
            </a:r>
          </a:p>
        </p:txBody>
      </p:sp>
      <p:sp>
        <p:nvSpPr>
          <p:cNvPr id="87" name="Bildplatzhalter 61">
            <a:extLst>
              <a:ext uri="{FF2B5EF4-FFF2-40B4-BE49-F238E27FC236}">
                <a16:creationId xmlns:a16="http://schemas.microsoft.com/office/drawing/2014/main" id="{06F80FCF-7287-C949-EC2D-6A3C46DB31F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645348" y="6321055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Gesundheit</a:t>
            </a:r>
          </a:p>
        </p:txBody>
      </p:sp>
      <p:sp>
        <p:nvSpPr>
          <p:cNvPr id="88" name="Bildplatzhalter 61">
            <a:extLst>
              <a:ext uri="{FF2B5EF4-FFF2-40B4-BE49-F238E27FC236}">
                <a16:creationId xmlns:a16="http://schemas.microsoft.com/office/drawing/2014/main" id="{E9327B8E-3946-DE03-A069-F334F987A0C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50132" y="6977159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Fair für Mensch &amp; Tier</a:t>
            </a:r>
          </a:p>
          <a:p>
            <a:endParaRPr lang="de-DE"/>
          </a:p>
        </p:txBody>
      </p:sp>
      <p:sp>
        <p:nvSpPr>
          <p:cNvPr id="91" name="Textplatzhalter 48">
            <a:extLst>
              <a:ext uri="{FF2B5EF4-FFF2-40B4-BE49-F238E27FC236}">
                <a16:creationId xmlns:a16="http://schemas.microsoft.com/office/drawing/2014/main" id="{CB10B2BE-64D5-1592-51FB-C76C45549C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 hasCustomPrompt="1"/>
          </p:nvPr>
        </p:nvSpPr>
        <p:spPr>
          <a:xfrm>
            <a:off x="298402" y="7722431"/>
            <a:ext cx="3312000" cy="531778"/>
          </a:xfrm>
        </p:spPr>
        <p:txBody>
          <a:bodyPr/>
          <a:lstStyle>
            <a:lvl1pPr marL="0" indent="0" algn="l">
              <a:buNone/>
              <a:defRPr sz="1700"/>
            </a:lvl1pPr>
          </a:lstStyle>
          <a:p>
            <a:pPr algn="l"/>
            <a:r>
              <a:rPr lang="de-DE">
                <a:latin typeface="Montserrat Medium" pitchFamily="2" charset="77"/>
              </a:rPr>
              <a:t>Menü 4</a:t>
            </a:r>
          </a:p>
        </p:txBody>
      </p:sp>
      <p:sp>
        <p:nvSpPr>
          <p:cNvPr id="92" name="Textplatzhalter 55">
            <a:extLst>
              <a:ext uri="{FF2B5EF4-FFF2-40B4-BE49-F238E27FC236}">
                <a16:creationId xmlns:a16="http://schemas.microsoft.com/office/drawing/2014/main" id="{7BB91F6B-7857-265C-9606-1BADAC9864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 hasCustomPrompt="1"/>
          </p:nvPr>
        </p:nvSpPr>
        <p:spPr>
          <a:xfrm>
            <a:off x="298402" y="8262475"/>
            <a:ext cx="3312000" cy="463550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Montserrat" pitchFamily="2" charset="77"/>
              </a:defRPr>
            </a:lvl1pPr>
          </a:lstStyle>
          <a:p>
            <a:pPr lvl="0"/>
            <a:r>
              <a:rPr lang="de-DE"/>
              <a:t>Zusatz</a:t>
            </a:r>
          </a:p>
        </p:txBody>
      </p:sp>
      <p:sp>
        <p:nvSpPr>
          <p:cNvPr id="93" name="Textplatzhalter 57">
            <a:extLst>
              <a:ext uri="{FF2B5EF4-FFF2-40B4-BE49-F238E27FC236}">
                <a16:creationId xmlns:a16="http://schemas.microsoft.com/office/drawing/2014/main" id="{FB25AFC3-8A9B-173A-089B-6281C04582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 hasCustomPrompt="1"/>
          </p:nvPr>
        </p:nvSpPr>
        <p:spPr>
          <a:xfrm>
            <a:off x="298402" y="9095805"/>
            <a:ext cx="3312000" cy="585788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latin typeface="Montserrat" pitchFamily="2" charset="77"/>
              </a:defRPr>
            </a:lvl1pPr>
          </a:lstStyle>
          <a:p>
            <a:pPr lvl="0"/>
            <a:r>
              <a:rPr lang="de-DE"/>
              <a:t>Optional weitere Infos</a:t>
            </a:r>
          </a:p>
        </p:txBody>
      </p:sp>
      <p:sp>
        <p:nvSpPr>
          <p:cNvPr id="94" name="Bildplatzhalter 61">
            <a:extLst>
              <a:ext uri="{FF2B5EF4-FFF2-40B4-BE49-F238E27FC236}">
                <a16:creationId xmlns:a16="http://schemas.microsoft.com/office/drawing/2014/main" id="{4C9B4FC0-B5E2-1A23-DE5B-CBCA754259C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48970" y="7823323"/>
            <a:ext cx="3053832" cy="515404"/>
          </a:xfrm>
        </p:spPr>
        <p:txBody>
          <a:bodyPr>
            <a:normAutofit/>
          </a:bodyPr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Umwelt</a:t>
            </a:r>
          </a:p>
        </p:txBody>
      </p:sp>
      <p:sp>
        <p:nvSpPr>
          <p:cNvPr id="96" name="Bildplatzhalter 61">
            <a:extLst>
              <a:ext uri="{FF2B5EF4-FFF2-40B4-BE49-F238E27FC236}">
                <a16:creationId xmlns:a16="http://schemas.microsoft.com/office/drawing/2014/main" id="{DB0A0BEF-89F0-B62B-5A52-0D2F2C09668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45348" y="8479427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Gesundheit</a:t>
            </a:r>
          </a:p>
        </p:txBody>
      </p:sp>
      <p:sp>
        <p:nvSpPr>
          <p:cNvPr id="97" name="Bildplatzhalter 61">
            <a:extLst>
              <a:ext uri="{FF2B5EF4-FFF2-40B4-BE49-F238E27FC236}">
                <a16:creationId xmlns:a16="http://schemas.microsoft.com/office/drawing/2014/main" id="{AB278437-DAB5-379C-B58D-3660F390AABB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648970" y="9135531"/>
            <a:ext cx="3053832" cy="515404"/>
          </a:xfrm>
        </p:spPr>
        <p:txBody>
          <a:bodyPr/>
          <a:lstStyle>
            <a:lvl1pPr marL="0" indent="0" algn="r">
              <a:buNone/>
              <a:defRPr sz="1050" i="0" u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Fair für Mensch &amp; Tier</a:t>
            </a:r>
          </a:p>
        </p:txBody>
      </p:sp>
      <p:sp>
        <p:nvSpPr>
          <p:cNvPr id="98" name="Textplatzhalter 59">
            <a:extLst>
              <a:ext uri="{FF2B5EF4-FFF2-40B4-BE49-F238E27FC236}">
                <a16:creationId xmlns:a16="http://schemas.microsoft.com/office/drawing/2014/main" id="{AEE94963-2C19-C395-8995-0E8D7A0978B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03013" y="302037"/>
            <a:ext cx="6051550" cy="463773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latin typeface="Oswald" pitchFamily="2" charset="77"/>
              </a:defRPr>
            </a:lvl1pPr>
          </a:lstStyle>
          <a:p>
            <a:pPr lvl="0"/>
            <a:r>
              <a:rPr lang="de-DE"/>
              <a:t>Speisebewertung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D97C82C-81D6-4FFF-6C8B-FD4229560045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645348" y="1309706"/>
            <a:ext cx="319592" cy="202682"/>
          </a:xfrm>
        </p:spPr>
        <p:txBody>
          <a:bodyPr>
            <a:noAutofit/>
          </a:bodyPr>
          <a:lstStyle>
            <a:lvl1pPr marL="0" indent="0">
              <a:buNone/>
              <a:defRPr sz="700"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637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08350-302B-1E3A-6D84-2255C6097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4E7B22-12E4-ADEF-BCC7-430B92BFF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3FC8E-A1C8-DA45-907E-6BE5738D7AAF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489205-155F-DEDD-A64B-8C20C572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118288-0986-B144-9BE3-AB063DCB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75BE-7840-994F-A947-D2FB37C1A70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1F06836-9B9D-E5F1-91C5-3BA8DA9319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>
          <a:xfrm>
            <a:off x="1158875" y="3170238"/>
            <a:ext cx="2895600" cy="9604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499644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3FC8E-A1C8-DA45-907E-6BE5738D7AAF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875BE-7840-994F-A947-D2FB37C1A70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783F934-7259-27C7-A320-DDD104189A68}"/>
              </a:ext>
            </a:extLst>
          </p:cNvPr>
          <p:cNvSpPr/>
          <p:nvPr userDrawn="1"/>
        </p:nvSpPr>
        <p:spPr>
          <a:xfrm>
            <a:off x="130387" y="137954"/>
            <a:ext cx="6597226" cy="96316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22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/>
              <a:t>Menü 1 - Haferflocken-Schnitzel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/>
              <a:t>mit Ratatouille und Pommes frites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Montag den 18.12.2022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/>
              <a:t>Menü 2 - </a:t>
            </a:r>
            <a:r>
              <a:rPr lang="de-DE" err="1"/>
              <a:t>Linsenmoussaka</a:t>
            </a:r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/>
              <a:t>dazu Gurken-Joghurt-Dip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8" name="Bildplatzhalter 57">
            <a:extLst>
              <a:ext uri="{FF2B5EF4-FFF2-40B4-BE49-F238E27FC236}">
                <a16:creationId xmlns:a16="http://schemas.microsoft.com/office/drawing/2014/main" id="{6CE06D6F-F45D-9139-1584-C57054BC4D9F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t="111" b="111"/>
          <a:stretch>
            <a:fillRect/>
          </a:stretch>
        </p:blipFill>
        <p:spPr/>
      </p:pic>
      <p:pic>
        <p:nvPicPr>
          <p:cNvPr id="62" name="Bildplatzhalter 61">
            <a:extLst>
              <a:ext uri="{FF2B5EF4-FFF2-40B4-BE49-F238E27FC236}">
                <a16:creationId xmlns:a16="http://schemas.microsoft.com/office/drawing/2014/main" id="{25FC84CE-206F-D1B8-5C6F-893F57BEC6BD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/>
          <a:srcRect l="43" r="43"/>
          <a:stretch>
            <a:fillRect/>
          </a:stretch>
        </p:blipFill>
        <p:spPr/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Menü 3 - Schweineschnitzel in Kräuter-Hartkäsepanade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/>
              <a:t>dazu Spaghetti und fruchtige Tomatensoße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0" name="Bildplatzhalter 69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9AA2732C-1EEF-9DB1-61DF-4E37FF55E443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/>
          <a:srcRect l="43" r="43"/>
          <a:stretch>
            <a:fillRect/>
          </a:stretch>
        </p:blipFill>
        <p:spPr/>
      </p:pic>
      <p:pic>
        <p:nvPicPr>
          <p:cNvPr id="74" name="Bildplatzhalter 73">
            <a:extLst>
              <a:ext uri="{FF2B5EF4-FFF2-40B4-BE49-F238E27FC236}">
                <a16:creationId xmlns:a16="http://schemas.microsoft.com/office/drawing/2014/main" id="{619220A3-1CDC-7012-7181-7EBA6ACBF5D2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5"/>
          <a:srcRect t="111" b="111"/>
          <a:stretch>
            <a:fillRect/>
          </a:stretch>
        </p:blipFill>
        <p:spPr/>
      </p:pic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  <p:pic>
        <p:nvPicPr>
          <p:cNvPr id="54" name="Bildplatzhalter 53">
            <a:extLst>
              <a:ext uri="{FF2B5EF4-FFF2-40B4-BE49-F238E27FC236}">
                <a16:creationId xmlns:a16="http://schemas.microsoft.com/office/drawing/2014/main" id="{202BD1EF-A6EB-804B-2B66-65576F42DC3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/>
          <a:srcRect l="43" r="43"/>
          <a:stretch>
            <a:fillRect/>
          </a:stretch>
        </p:blipFill>
        <p:spPr/>
      </p:pic>
      <p:pic>
        <p:nvPicPr>
          <p:cNvPr id="68" name="Bildplatzhalter 67">
            <a:extLst>
              <a:ext uri="{FF2B5EF4-FFF2-40B4-BE49-F238E27FC236}">
                <a16:creationId xmlns:a16="http://schemas.microsoft.com/office/drawing/2014/main" id="{21B601CB-82B6-7C96-31F2-4B373AC3D80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/>
          <a:srcRect l="43" r="43"/>
          <a:stretch>
            <a:fillRect/>
          </a:stretch>
        </p:blipFill>
        <p:spPr/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FC57286-C059-B3D9-84ED-14EF9F0E35AF}"/>
              </a:ext>
            </a:extLst>
          </p:cNvPr>
          <p:cNvSpPr txBox="1">
            <a:spLocks/>
          </p:cNvSpPr>
          <p:nvPr/>
        </p:nvSpPr>
        <p:spPr>
          <a:xfrm rot="19015805">
            <a:off x="1572051" y="3481319"/>
            <a:ext cx="4015740" cy="131474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normAutofit/>
          </a:bodyPr>
          <a:lstStyle/>
          <a:p>
            <a:pPr algn="l"/>
            <a:r>
              <a:rPr lang="de-DE" sz="6600">
                <a:solidFill>
                  <a:schemeClr val="tx1">
                    <a:lumMod val="50000"/>
                    <a:lumOff val="50000"/>
                    <a:alpha val="48000"/>
                  </a:schemeClr>
                </a:solidFill>
                <a:latin typeface="Montserrat Medium" pitchFamily="2" charset="77"/>
              </a:rPr>
              <a:t>Beispiel</a:t>
            </a:r>
          </a:p>
        </p:txBody>
      </p:sp>
      <p:pic>
        <p:nvPicPr>
          <p:cNvPr id="15" name="Bildplatzhalter 14" descr="Ein Bild, das Screenshot, Grafiken, Symbol, Schrift enthält.&#10;&#10;Automatisch generierte Beschreibung">
            <a:extLst>
              <a:ext uri="{FF2B5EF4-FFF2-40B4-BE49-F238E27FC236}">
                <a16:creationId xmlns:a16="http://schemas.microsoft.com/office/drawing/2014/main" id="{341721CE-0815-9C94-3A69-B3371298C95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8"/>
          <a:srcRect t="223" b="223"/>
          <a:stretch>
            <a:fillRect/>
          </a:stretch>
        </p:blipFill>
        <p:spPr/>
      </p:pic>
      <p:pic>
        <p:nvPicPr>
          <p:cNvPr id="22" name="Bildplatzhalter 21" descr="Ein Bild, das Screenshot, Grafiken, Symbol, Grafikdesign enthält.&#10;&#10;Automatisch generierte Beschreibung">
            <a:extLst>
              <a:ext uri="{FF2B5EF4-FFF2-40B4-BE49-F238E27FC236}">
                <a16:creationId xmlns:a16="http://schemas.microsoft.com/office/drawing/2014/main" id="{90E68EA9-05CB-7F94-2FE9-349D4CA3FCDC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9"/>
          <a:srcRect t="223" b="223"/>
          <a:stretch>
            <a:fillRect/>
          </a:stretch>
        </p:blipFill>
        <p:spPr/>
      </p:pic>
      <p:pic>
        <p:nvPicPr>
          <p:cNvPr id="39" name="Bildplatzhalter 38" descr="Ein Bild, das Screenshot, Grafiken, Symbol, Schrift enthält.&#10;&#10;Automatisch generierte Beschreibung">
            <a:extLst>
              <a:ext uri="{FF2B5EF4-FFF2-40B4-BE49-F238E27FC236}">
                <a16:creationId xmlns:a16="http://schemas.microsoft.com/office/drawing/2014/main" id="{EDFAA899-D5C4-938C-1BB8-F9E84C455D0B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10"/>
          <a:srcRect t="223" b="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9735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Montag den [Datum]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F5CF763-BDC3-4CE8-3882-DB9D6C720B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1BE958B-F7F5-C94B-8BDE-012A9CA7F7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14DDB1B0-263F-8585-0697-D01127EAC2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A6DDE79F-E783-3CBD-37F6-787050AF0B2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01622072-6610-DD15-C094-8A907E24999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Bildplatzhalter 34">
            <a:extLst>
              <a:ext uri="{FF2B5EF4-FFF2-40B4-BE49-F238E27FC236}">
                <a16:creationId xmlns:a16="http://schemas.microsoft.com/office/drawing/2014/main" id="{514FC4C6-D440-9081-6EEC-A5A2B8D7946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73573617-39F2-5817-F3A1-BBE0FD0BC2F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2" name="Bildplatzhalter 41">
            <a:extLst>
              <a:ext uri="{FF2B5EF4-FFF2-40B4-BE49-F238E27FC236}">
                <a16:creationId xmlns:a16="http://schemas.microsoft.com/office/drawing/2014/main" id="{F1BFDE5D-D89E-0515-6D57-E223562988F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4" name="Bildplatzhalter 43">
            <a:extLst>
              <a:ext uri="{FF2B5EF4-FFF2-40B4-BE49-F238E27FC236}">
                <a16:creationId xmlns:a16="http://schemas.microsoft.com/office/drawing/2014/main" id="{FCC1BB67-4C86-CCF5-9F07-8FD1280A02C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809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Dienstag den [Datum]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EA8DD64-E3C8-E53E-A1E2-FC7F36F22A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143C5B2B-7AD7-8F03-9A80-E82096FE43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F5CF763-BDC3-4CE8-3882-DB9D6C720B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A4C3263-7CCA-C0D4-2AE4-A192DCBFBF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FE52118-78DA-8C5D-8B69-2D064F658D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E212FD0-F3CD-F564-C119-6B4EE609C1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7B7CD869-E5CD-7A8E-83DE-9406C22CFA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9" name="Bildplatzhalter 38">
            <a:extLst>
              <a:ext uri="{FF2B5EF4-FFF2-40B4-BE49-F238E27FC236}">
                <a16:creationId xmlns:a16="http://schemas.microsoft.com/office/drawing/2014/main" id="{BAC7E6A4-25E3-AC42-6CAD-8BB49823B6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BB240827-CB83-B519-430A-AD2CC4E4C1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56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Mittwoch den [Datum] 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4119FF1-30B1-62AF-D11D-9F92146F2B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86A2420-53E9-21FD-DC6D-A51A983941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EA8DD64-E3C8-E53E-A1E2-FC7F36F22A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143C5B2B-7AD7-8F03-9A80-E82096FE43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F5CF763-BDC3-4CE8-3882-DB9D6C720B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A4C3263-7CCA-C0D4-2AE4-A192DCBFBF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FE52118-78DA-8C5D-8B69-2D064F658D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E212FD0-F3CD-F564-C119-6B4EE609C1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  <p:sp>
        <p:nvSpPr>
          <p:cNvPr id="40" name="Bildplatzhalter 39">
            <a:extLst>
              <a:ext uri="{FF2B5EF4-FFF2-40B4-BE49-F238E27FC236}">
                <a16:creationId xmlns:a16="http://schemas.microsoft.com/office/drawing/2014/main" id="{13A6409C-63CA-238D-5F79-0A74115D32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230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Donnerstag den [Datum] 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D0713257-0C0F-51A5-9384-8735C3CA2A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4119FF1-30B1-62AF-D11D-9F92146F2B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86A2420-53E9-21FD-DC6D-A51A983941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EA8DD64-E3C8-E53E-A1E2-FC7F36F22A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143C5B2B-7AD7-8F03-9A80-E82096FE43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F5CF763-BDC3-4CE8-3882-DB9D6C720B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A4C3263-7CCA-C0D4-2AE4-A192DCBFBF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FE52118-78DA-8C5D-8B69-2D064F658D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E212FD0-F3CD-F564-C119-6B4EE609C1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</p:spTree>
    <p:extLst>
      <p:ext uri="{BB962C8B-B14F-4D97-AF65-F5344CB8AC3E}">
        <p14:creationId xmlns:p14="http://schemas.microsoft.com/office/powerpoint/2010/main" val="3406313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AA19A7-3EC4-3942-1A31-39492E1786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2D53-9D6D-1615-18D0-4A2910A12A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FE97FF-3917-4142-B6AB-D268DFA7D9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D982B2-A632-6EF8-399C-09385BDDC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Menü vom Freitag den [Datum] 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D0713257-0C0F-51A5-9384-8735C3CA2A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4119FF1-30B1-62AF-D11D-9F92146F2B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86A2420-53E9-21FD-DC6D-A51A983941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B307F59-2D52-C72C-B1DF-67BE555530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36A3E09-5022-187D-E666-0367A1AA0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86DA08-02F3-72FF-58DA-2F1EEEEE88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EA8DD64-E3C8-E53E-A1E2-FC7F36F22A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143C5B2B-7AD7-8F03-9A80-E82096FE43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F5CF763-BDC3-4CE8-3882-DB9D6C720B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621F554-681D-669C-AAEF-509CF2A01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8C47202-7645-65E2-1A29-C380176271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F9B4719-D82E-42E6-0715-AAA4F515A0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A4C3263-7CCA-C0D4-2AE4-A192DCBFBF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FE52118-78DA-8C5D-8B69-2D064F658D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EE212FD0-F3CD-F564-C119-6B4EE609C1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EF48D42-8AA1-8157-96AA-A9E74E668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A76708-C751-29A5-5C82-83DD5171D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E24D75C1-4119-8AA4-A1B7-123A8FFA9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6E8BF858-7089-E8C1-0905-8186643935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8FB1C7A1-4D09-7AC2-B52C-BF1BB8BB9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F6B8AA65-0070-68D5-5FF9-9CC1BEFB16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3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3B0FB91F-9113-9E6E-3D8F-E25F3D78E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Speisebewertung</a:t>
            </a:r>
          </a:p>
        </p:txBody>
      </p:sp>
    </p:spTree>
    <p:extLst>
      <p:ext uri="{BB962C8B-B14F-4D97-AF65-F5344CB8AC3E}">
        <p14:creationId xmlns:p14="http://schemas.microsoft.com/office/powerpoint/2010/main" val="4072861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">
      <a:dk1>
        <a:srgbClr val="000000"/>
      </a:dk1>
      <a:lt1>
        <a:srgbClr val="FFFFFF"/>
      </a:lt1>
      <a:dk2>
        <a:srgbClr val="EEEFEE"/>
      </a:dk2>
      <a:lt2>
        <a:srgbClr val="E7E6E6"/>
      </a:lt2>
      <a:accent1>
        <a:srgbClr val="4AB27E"/>
      </a:accent1>
      <a:accent2>
        <a:srgbClr val="1B825A"/>
      </a:accent2>
      <a:accent3>
        <a:srgbClr val="EFAA3C"/>
      </a:accent3>
      <a:accent4>
        <a:srgbClr val="FC8B3C"/>
      </a:accent4>
      <a:accent5>
        <a:srgbClr val="CA3B36"/>
      </a:accent5>
      <a:accent6>
        <a:srgbClr val="5C2972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92500"/>
      </a:bodyPr>
      <a:lstStyle>
        <a:defPPr algn="l">
          <a:defRPr dirty="0" err="1" smtClean="0">
            <a:latin typeface="Montserrat Medium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2FDCD5CCA4947B16BED9F22718C4F" ma:contentTypeVersion="16" ma:contentTypeDescription="Create a new document." ma:contentTypeScope="" ma:versionID="da9cb0c1cd1870d611946e381bf11d74">
  <xsd:schema xmlns:xsd="http://www.w3.org/2001/XMLSchema" xmlns:xs="http://www.w3.org/2001/XMLSchema" xmlns:p="http://schemas.microsoft.com/office/2006/metadata/properties" xmlns:ns2="784f1ef9-61db-4f19-bef7-60bb4b8fb798" xmlns:ns3="5583b728-207d-4b0a-99c3-dd8f16099055" targetNamespace="http://schemas.microsoft.com/office/2006/metadata/properties" ma:root="true" ma:fieldsID="f04da1a5eab9534f2242367b7e6a5f10" ns2:_="" ns3:_="">
    <xsd:import namespace="784f1ef9-61db-4f19-bef7-60bb4b8fb798"/>
    <xsd:import namespace="5583b728-207d-4b0a-99c3-dd8f160990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f1ef9-61db-4f19-bef7-60bb4b8fb7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06f3cfd-5b8b-41d1-a8c0-a3c1c08457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83b728-207d-4b0a-99c3-dd8f16099055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9cc3d8c-459c-41a2-8142-f933a2f93c81}" ma:internalName="TaxCatchAll" ma:showField="CatchAllData" ma:web="5583b728-207d-4b0a-99c3-dd8f160990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583b728-207d-4b0a-99c3-dd8f16099055"/>
    <lcf76f155ced4ddcb4097134ff3c332f xmlns="784f1ef9-61db-4f19-bef7-60bb4b8fb79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425D4D-766C-4A27-88F0-555C47BA2D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D4111B-2F1F-42AC-85E4-05E3103A08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f1ef9-61db-4f19-bef7-60bb4b8fb798"/>
    <ds:schemaRef ds:uri="5583b728-207d-4b0a-99c3-dd8f160990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8C182C-B393-4786-A95D-F9DBFA70240C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5583b728-207d-4b0a-99c3-dd8f16099055"/>
    <ds:schemaRef ds:uri="784f1ef9-61db-4f19-bef7-60bb4b8fb79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</Words>
  <Application>Microsoft Office PowerPoint</Application>
  <PresentationFormat>Benutzerdefiniert</PresentationFormat>
  <Paragraphs>19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Montserrat</vt:lpstr>
      <vt:lpstr>Montserrat Medium</vt:lpstr>
      <vt:lpstr>Oswald</vt:lpstr>
      <vt:lpstr>Oswald ExtraLight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Severin Hackspiel</dc:creator>
  <cp:lastModifiedBy>Anita Menzel</cp:lastModifiedBy>
  <cp:revision>2</cp:revision>
  <dcterms:created xsi:type="dcterms:W3CDTF">2022-08-04T09:35:08Z</dcterms:created>
  <dcterms:modified xsi:type="dcterms:W3CDTF">2023-12-12T18:27:07Z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0x010100BFC2FDCD5CCA4947B16BED9F22718C4F</vt:lpwstr>
  </property>
</Properties>
</file>